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handoutMasterIdLst>
    <p:handoutMasterId r:id="rId16"/>
  </p:handoutMasterIdLst>
  <p:sldIdLst>
    <p:sldId id="256" r:id="rId2"/>
    <p:sldId id="267" r:id="rId3"/>
    <p:sldId id="268" r:id="rId4"/>
    <p:sldId id="257" r:id="rId5"/>
    <p:sldId id="258" r:id="rId6"/>
    <p:sldId id="259" r:id="rId7"/>
    <p:sldId id="260" r:id="rId8"/>
    <p:sldId id="269" r:id="rId9"/>
    <p:sldId id="261" r:id="rId10"/>
    <p:sldId id="262" r:id="rId11"/>
    <p:sldId id="263" r:id="rId12"/>
    <p:sldId id="264" r:id="rId13"/>
    <p:sldId id="265" r:id="rId14"/>
    <p:sldId id="266" r:id="rId15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 autoAdjust="0"/>
    <p:restoredTop sz="94707" autoAdjust="0"/>
  </p:normalViewPr>
  <p:slideViewPr>
    <p:cSldViewPr snapToGrid="0">
      <p:cViewPr varScale="1">
        <p:scale>
          <a:sx n="110" d="100"/>
          <a:sy n="110" d="100"/>
        </p:scale>
        <p:origin x="582" y="1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9C57B-E2DF-4D6D-9728-8E733ED3D8E6}" type="datetimeFigureOut">
              <a:rPr lang="lt-LT" smtClean="0"/>
              <a:t>2024-06-07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3E0BD-FFDE-462F-BF7E-E1E3EC9460A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816986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4B3C96CF-4338-4CCD-B215-2289EB118176}" type="datetimeFigureOut">
              <a:rPr lang="lt-LT" smtClean="0"/>
              <a:t>2024-06-07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3E3A550D-A454-435D-8908-520621E4B2E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43395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nė nuotrauka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96CF-4338-4CCD-B215-2289EB118176}" type="datetimeFigureOut">
              <a:rPr lang="lt-LT" smtClean="0"/>
              <a:t>2024-06-07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A550D-A454-435D-8908-520621E4B2E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1590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96CF-4338-4CCD-B215-2289EB118176}" type="datetimeFigureOut">
              <a:rPr lang="lt-LT" smtClean="0"/>
              <a:t>2024-06-07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A550D-A454-435D-8908-520621E4B2E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32168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96CF-4338-4CCD-B215-2289EB118176}" type="datetimeFigureOut">
              <a:rPr lang="lt-LT" smtClean="0"/>
              <a:t>2024-06-07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A550D-A454-435D-8908-520621E4B2E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83810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96CF-4338-4CCD-B215-2289EB118176}" type="datetimeFigureOut">
              <a:rPr lang="lt-LT" smtClean="0"/>
              <a:t>2024-06-07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A550D-A454-435D-8908-520621E4B2E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6787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lpe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96CF-4338-4CCD-B215-2289EB118176}" type="datetimeFigureOut">
              <a:rPr lang="lt-LT" smtClean="0"/>
              <a:t>2024-06-07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A550D-A454-435D-8908-520621E4B2E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19996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aveikslėlis skilty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96CF-4338-4CCD-B215-2289EB118176}" type="datetimeFigureOut">
              <a:rPr lang="lt-LT" smtClean="0"/>
              <a:t>2024-06-07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A550D-A454-435D-8908-520621E4B2E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71730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4B3C96CF-4338-4CCD-B215-2289EB118176}" type="datetimeFigureOut">
              <a:rPr lang="lt-LT" smtClean="0"/>
              <a:t>2024-06-07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A550D-A454-435D-8908-520621E4B2E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03060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4B3C96CF-4338-4CCD-B215-2289EB118176}" type="datetimeFigureOut">
              <a:rPr lang="lt-LT" smtClean="0"/>
              <a:t>2024-06-07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A550D-A454-435D-8908-520621E4B2E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59840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96CF-4338-4CCD-B215-2289EB118176}" type="datetimeFigureOut">
              <a:rPr lang="lt-LT" smtClean="0"/>
              <a:t>2024-06-07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A550D-A454-435D-8908-520621E4B2E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23047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96CF-4338-4CCD-B215-2289EB118176}" type="datetimeFigureOut">
              <a:rPr lang="lt-LT" smtClean="0"/>
              <a:t>2024-06-07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A550D-A454-435D-8908-520621E4B2E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85508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96CF-4338-4CCD-B215-2289EB118176}" type="datetimeFigureOut">
              <a:rPr lang="lt-LT" smtClean="0"/>
              <a:t>2024-06-07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A550D-A454-435D-8908-520621E4B2E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669771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96CF-4338-4CCD-B215-2289EB118176}" type="datetimeFigureOut">
              <a:rPr lang="lt-LT" smtClean="0"/>
              <a:t>2024-06-07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A550D-A454-435D-8908-520621E4B2E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057306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96CF-4338-4CCD-B215-2289EB118176}" type="datetimeFigureOut">
              <a:rPr lang="lt-LT" smtClean="0"/>
              <a:t>2024-06-07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A550D-A454-435D-8908-520621E4B2E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72754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96CF-4338-4CCD-B215-2289EB118176}" type="datetimeFigureOut">
              <a:rPr lang="lt-LT" smtClean="0"/>
              <a:t>2024-06-07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A550D-A454-435D-8908-520621E4B2E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96323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96CF-4338-4CCD-B215-2289EB118176}" type="datetimeFigureOut">
              <a:rPr lang="lt-LT" smtClean="0"/>
              <a:t>2024-06-07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A550D-A454-435D-8908-520621E4B2E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700968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96CF-4338-4CCD-B215-2289EB118176}" type="datetimeFigureOut">
              <a:rPr lang="lt-LT" smtClean="0"/>
              <a:t>2024-06-07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A550D-A454-435D-8908-520621E4B2E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57857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4B3C96CF-4338-4CCD-B215-2289EB118176}" type="datetimeFigureOut">
              <a:rPr lang="lt-LT" smtClean="0"/>
              <a:t>2024-06-07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lt-LT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3E3A550D-A454-435D-8908-520621E4B2E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27393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Nacionalinė profesinio </a:t>
            </a:r>
            <a:r>
              <a:rPr lang="lt-LT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veiklinimo</a:t>
            </a:r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iniciatyva „Šok į tėvų klumpes 2024“</a:t>
            </a:r>
            <a:endParaRPr lang="lt-L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Šiaulių „Dermės“ mokykla</a:t>
            </a:r>
            <a:endParaRPr lang="lt-LT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090" y="108993"/>
            <a:ext cx="2333625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6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Pijus Čepas 6b klasė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Tėtis Kęstutis- Ūkininkas</a:t>
            </a:r>
          </a:p>
          <a:p>
            <a:pPr marL="0" indent="0">
              <a:buNone/>
            </a:pPr>
            <a:endParaRPr lang="lt-L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783" y="2829516"/>
            <a:ext cx="4162697" cy="352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4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Deividas </a:t>
            </a:r>
            <a:r>
              <a:rPr lang="lt-L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Grikainis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6b kl.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Mama </a:t>
            </a:r>
            <a:r>
              <a:rPr lang="lt-L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Arneta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komercijos direktorė, UAB Švarinta</a:t>
            </a:r>
          </a:p>
          <a:p>
            <a:pPr marL="0" indent="0" algn="ctr">
              <a:buNone/>
            </a:pP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047" y="3143794"/>
            <a:ext cx="2569028" cy="342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Erlandas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Sidaras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6b klasė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Tėtis Laurynas- baldininkas</a:t>
            </a:r>
          </a:p>
          <a:p>
            <a:pPr marL="0" indent="0" algn="ctr">
              <a:buNone/>
            </a:pP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961" y="2926081"/>
            <a:ext cx="2490650" cy="352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1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Dijus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Jonavičius 6b klasė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Tėtis Egidijus- individualios priežiūros darbuotojas</a:t>
            </a:r>
          </a:p>
          <a:p>
            <a:pPr marL="0" indent="0" algn="ctr">
              <a:buNone/>
            </a:pP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747" y="3061547"/>
            <a:ext cx="2717075" cy="362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2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/>
          <p:cNvSpPr>
            <a:spLocks noGrp="1"/>
          </p:cNvSpPr>
          <p:nvPr>
            <p:ph type="ctrTitle"/>
          </p:nvPr>
        </p:nvSpPr>
        <p:spPr>
          <a:xfrm>
            <a:off x="1154955" y="2351315"/>
            <a:ext cx="8363514" cy="2426066"/>
          </a:xfrm>
        </p:spPr>
        <p:txBody>
          <a:bodyPr/>
          <a:lstStyle/>
          <a:p>
            <a:pPr algn="ctr"/>
            <a:r>
              <a:rPr lang="lt-LT" sz="2800" dirty="0" smtClean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Dėkojame Šiaulių „Dermės“ mokyklos pedagogams : Rasai Kavaliauskienei, Jolantai </a:t>
            </a:r>
            <a:r>
              <a:rPr lang="lt-LT" sz="2800" dirty="0" err="1" smtClean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Maziliauskienei</a:t>
            </a:r>
            <a:r>
              <a:rPr lang="lt-LT" sz="2800" dirty="0" smtClean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Ingridai Miceikienei, Loretai </a:t>
            </a:r>
            <a:r>
              <a:rPr lang="lt-LT" sz="2800" dirty="0" err="1" smtClean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Strazdauskienei</a:t>
            </a:r>
            <a:r>
              <a:rPr lang="lt-LT" sz="2800" dirty="0" smtClean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už mokinių ir tėvelių skatinimą dalyvauti </a:t>
            </a:r>
            <a:r>
              <a:rPr lang="lt-LT" sz="280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iniciatyvoje</a:t>
            </a:r>
            <a:r>
              <a:rPr lang="en-US" sz="280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lt-LT" sz="2800" dirty="0"/>
          </a:p>
        </p:txBody>
      </p:sp>
      <p:sp>
        <p:nvSpPr>
          <p:cNvPr id="5" name="Antrinis pavadinima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Karjeros specialistė Vilma </a:t>
            </a:r>
            <a:r>
              <a:rPr lang="lt-L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Račkauskienė</a:t>
            </a:r>
            <a:endParaRPr lang="lt-L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1207" y="543730"/>
            <a:ext cx="1511583" cy="180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7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/>
          <p:cNvSpPr>
            <a:spLocks noGrp="1"/>
          </p:cNvSpPr>
          <p:nvPr>
            <p:ph type="title"/>
          </p:nvPr>
        </p:nvSpPr>
        <p:spPr>
          <a:xfrm>
            <a:off x="1154954" y="783771"/>
            <a:ext cx="8764109" cy="1123405"/>
          </a:xfrm>
        </p:spPr>
        <p:txBody>
          <a:bodyPr/>
          <a:lstStyle/>
          <a:p>
            <a: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„Šok į tėvų klumpes“: dviračių gamykla </a:t>
            </a:r>
            <a:r>
              <a:rPr lang="lt-LT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Baltik</a:t>
            </a:r>
            <a: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vairas, UAB</a:t>
            </a:r>
            <a:b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„Šok į tėvų klumpes“ : dviračių gamykloje </a:t>
            </a:r>
            <a:r>
              <a:rPr lang="lt-LT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Baltik</a:t>
            </a:r>
            <a:r>
              <a:rPr lang="lt-L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vairas, UAB</a:t>
            </a:r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t-L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urinio vietos rezervavimo ženklas 4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2508432"/>
          </a:xfrm>
        </p:spPr>
        <p:txBody>
          <a:bodyPr/>
          <a:lstStyle/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Mokykla dalyvauja nacionalinėje profesinio </a:t>
            </a:r>
            <a:r>
              <a:rPr lang="lt-L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veiklinimo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iniciatyvoje „Šok į tėvų klumpes“, kuri skirta 1-12 klasių mokiniams.</a:t>
            </a:r>
          </a:p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Gegužės 16 d. 8a klasės mokiniai vyko į gamyklą </a:t>
            </a:r>
            <a:r>
              <a:rPr lang="lt-L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Baltik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vairas. Šioje įmonėje dirba mūsų mokyklos mokinio mama Indrė, ji –personalo verslo partnerė.</a:t>
            </a:r>
          </a:p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Pažintinio vizito metu, aštuntokai susipažino  su dviračių gamybos procesu, kokybės laboratorija,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irbančių žmonių profesijomis ir karjeros galimybėmis. 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278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Baltik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vairas, UAB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229" y="2603500"/>
            <a:ext cx="3416300" cy="3416300"/>
          </a:xfr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269" y="2603500"/>
            <a:ext cx="3590472" cy="359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20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avadinimas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Šiaulių „Dermės“ mokyklos mokinių tėvelių karjera ir profesijos</a:t>
            </a:r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ksto vietos rezervavimo ženklas 2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lt-LT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Fausto </a:t>
            </a:r>
            <a:r>
              <a:rPr lang="lt-LT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Bubelio</a:t>
            </a:r>
            <a:r>
              <a:rPr lang="lt-LT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4a</a:t>
            </a:r>
          </a:p>
          <a:p>
            <a:pPr algn="ctr"/>
            <a:r>
              <a:rPr lang="lt-LT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Tėtis Darius –konstruktorius įmonėje UAB, </a:t>
            </a:r>
            <a:r>
              <a:rPr lang="lt-LT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Ltintus</a:t>
            </a:r>
            <a:r>
              <a:rPr lang="lt-LT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Windows</a:t>
            </a:r>
            <a:endParaRPr lang="lt-L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aveikslėlis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291" y="3179762"/>
            <a:ext cx="2370260" cy="2847294"/>
          </a:xfrm>
          <a:prstGeom prst="rect">
            <a:avLst/>
          </a:prstGeom>
        </p:spPr>
      </p:pic>
      <p:sp>
        <p:nvSpPr>
          <p:cNvPr id="25" name="Teksto vietos rezervavimo ženklas 24"/>
          <p:cNvSpPr>
            <a:spLocks noGrp="1"/>
          </p:cNvSpPr>
          <p:nvPr>
            <p:ph type="body" sz="half" idx="15"/>
          </p:nvPr>
        </p:nvSpPr>
        <p:spPr>
          <a:xfrm>
            <a:off x="1515291" y="3179764"/>
            <a:ext cx="2363536" cy="2847291"/>
          </a:xfrm>
        </p:spPr>
        <p:txBody>
          <a:bodyPr/>
          <a:lstStyle/>
          <a:p>
            <a:r>
              <a:rPr lang="lt-LT" dirty="0" err="1" smtClean="0"/>
              <a:t>Ltintus</a:t>
            </a:r>
            <a:r>
              <a:rPr lang="lt-LT" dirty="0" smtClean="0"/>
              <a:t> Windows</a:t>
            </a:r>
            <a:endParaRPr lang="lt-LT" dirty="0"/>
          </a:p>
        </p:txBody>
      </p:sp>
      <p:sp>
        <p:nvSpPr>
          <p:cNvPr id="23" name="Teksto vietos rezervavimo ženklas 2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lt-LT" sz="1800" dirty="0" smtClean="0"/>
              <a:t>Įmonė UAB, </a:t>
            </a:r>
            <a:r>
              <a:rPr lang="lt-LT" sz="1800" dirty="0" err="1" smtClean="0"/>
              <a:t>Ltintus</a:t>
            </a:r>
            <a:r>
              <a:rPr lang="lt-LT" sz="1800" dirty="0" smtClean="0"/>
              <a:t> Windows</a:t>
            </a:r>
            <a:endParaRPr lang="lt-LT" sz="1800" dirty="0"/>
          </a:p>
        </p:txBody>
      </p:sp>
      <p:pic>
        <p:nvPicPr>
          <p:cNvPr id="29" name="Paveikslėlis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383" y="3175964"/>
            <a:ext cx="2501187" cy="2851091"/>
          </a:xfrm>
          <a:prstGeom prst="rect">
            <a:avLst/>
          </a:prstGeom>
        </p:spPr>
      </p:pic>
      <p:sp>
        <p:nvSpPr>
          <p:cNvPr id="26" name="Teksto vietos rezervavimo ženklas 25"/>
          <p:cNvSpPr>
            <a:spLocks noGrp="1"/>
          </p:cNvSpPr>
          <p:nvPr>
            <p:ph type="body" sz="half" idx="16"/>
          </p:nvPr>
        </p:nvSpPr>
        <p:spPr>
          <a:xfrm>
            <a:off x="4683382" y="3179762"/>
            <a:ext cx="2501189" cy="2847294"/>
          </a:xfrm>
        </p:spPr>
        <p:txBody>
          <a:bodyPr/>
          <a:lstStyle/>
          <a:p>
            <a:r>
              <a:rPr lang="lt-LT" dirty="0" err="1" smtClean="0"/>
              <a:t>Ltintus</a:t>
            </a:r>
            <a:r>
              <a:rPr lang="lt-LT" dirty="0" smtClean="0"/>
              <a:t> Windows</a:t>
            </a:r>
            <a:endParaRPr lang="lt-LT" dirty="0"/>
          </a:p>
        </p:txBody>
      </p:sp>
      <p:sp>
        <p:nvSpPr>
          <p:cNvPr id="24" name="Teksto vietos rezervavimo ženklas 2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arbo </a:t>
            </a:r>
            <a:r>
              <a:rPr lang="lt-L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vieta</a:t>
            </a:r>
            <a:endParaRPr lang="lt-L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aveikslėlis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834" y="3179761"/>
            <a:ext cx="2435328" cy="2847294"/>
          </a:xfrm>
          <a:prstGeom prst="rect">
            <a:avLst/>
          </a:prstGeom>
        </p:spPr>
      </p:pic>
      <p:sp>
        <p:nvSpPr>
          <p:cNvPr id="27" name="Teksto vietos rezervavimo ženklas 26"/>
          <p:cNvSpPr>
            <a:spLocks noGrp="1"/>
          </p:cNvSpPr>
          <p:nvPr>
            <p:ph type="body" sz="half" idx="17"/>
          </p:nvPr>
        </p:nvSpPr>
        <p:spPr>
          <a:xfrm>
            <a:off x="8197835" y="3179762"/>
            <a:ext cx="2269869" cy="2847293"/>
          </a:xfrm>
        </p:spPr>
        <p:txBody>
          <a:bodyPr/>
          <a:lstStyle/>
          <a:p>
            <a:r>
              <a:rPr lang="lt-LT" dirty="0" err="1" smtClean="0"/>
              <a:t>Ltintus</a:t>
            </a:r>
            <a:r>
              <a:rPr lang="lt-LT" dirty="0" smtClean="0"/>
              <a:t> Windows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72703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avadinimas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Luka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Šilinskaitė 4a klasė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urinio vietos rezervavimo ženklas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Močiutės profesija- buhalterė</a:t>
            </a:r>
          </a:p>
          <a:p>
            <a:pPr marL="0" indent="0">
              <a:buNone/>
            </a:pPr>
            <a:endParaRPr lang="lt-L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aveikslėlis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417" y="3022780"/>
            <a:ext cx="2325188" cy="322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10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Gvidas Augys 3c klasė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Mama Viktorija- Kirpėja</a:t>
            </a:r>
          </a:p>
          <a:p>
            <a:pPr marL="0" indent="0" algn="ctr">
              <a:buNone/>
            </a:pP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457" y="2434741"/>
            <a:ext cx="3039292" cy="432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3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Gustas Radzevičius 3c klasė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Tėtis Ramūnas- Suvirintojas/ Šaltkalvis</a:t>
            </a:r>
          </a:p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445" y="3039291"/>
            <a:ext cx="2612572" cy="348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4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Martynas </a:t>
            </a:r>
            <a:r>
              <a:rPr lang="lt-L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Vičas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6b klasė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urinio vietos rezervavimo ženklas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/>
              <a:t>Mama Alina - kulinarė</a:t>
            </a:r>
            <a:endParaRPr lang="lt-LT" dirty="0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31" y="2980025"/>
            <a:ext cx="1946230" cy="345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34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Kotryna </a:t>
            </a:r>
            <a:r>
              <a:rPr lang="lt-L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Dalungauskaitė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3b klasė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Tėtis Gediminas – Baldininkas, įmonė </a:t>
            </a:r>
            <a:r>
              <a:rPr lang="lt-L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Baldinta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MB</a:t>
            </a:r>
          </a:p>
          <a:p>
            <a:pPr marL="0" indent="0" algn="ctr">
              <a:buNone/>
            </a:pP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595" y="3187405"/>
            <a:ext cx="4627537" cy="347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0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aldybos posėdžių kabinetas">
  <a:themeElements>
    <a:clrScheme name="Valdybos posėdžių kabinetas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Valdybos posėdžių kabinetas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ldybos posėdžių kabinetas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1364</TotalTime>
  <Words>246</Words>
  <Application>Microsoft Office PowerPoint</Application>
  <PresentationFormat>Plačiaekranė</PresentationFormat>
  <Paragraphs>36</Paragraphs>
  <Slides>14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Times New Roman</vt:lpstr>
      <vt:lpstr>Wingdings 3</vt:lpstr>
      <vt:lpstr>Valdybos posėdžių kabinetas</vt:lpstr>
      <vt:lpstr>Nacionalinė profesinio veiklinimo iniciatyva „Šok į tėvų klumpes 2024“</vt:lpstr>
      <vt:lpstr>„Šok į tėvų klumpes“: dviračių gamykla Baltik vairas, UAB    „Šok į tėvų klumpes“ : dviračių gamykloje Baltik vairas, UAB     </vt:lpstr>
      <vt:lpstr>Baltik vairas, UAB</vt:lpstr>
      <vt:lpstr>Šiaulių „Dermės“ mokyklos mokinių tėvelių karjera ir profesijos</vt:lpstr>
      <vt:lpstr>Luka Šilinskaitė 4a klasė</vt:lpstr>
      <vt:lpstr>Gvidas Augys 3c klasė</vt:lpstr>
      <vt:lpstr>Gustas Radzevičius 3c klasė</vt:lpstr>
      <vt:lpstr>Martynas Vičas 6b klasė</vt:lpstr>
      <vt:lpstr>Kotryna Dalungauskaitė 3b klasė</vt:lpstr>
      <vt:lpstr>Pijus Čepas 6b klasė</vt:lpstr>
      <vt:lpstr>Deividas Grikainis 6b kl.</vt:lpstr>
      <vt:lpstr>Erlandas Sidaras 6b klasė</vt:lpstr>
      <vt:lpstr>Dijus Jonavičius 6b klasė</vt:lpstr>
      <vt:lpstr>Dėkojame Šiaulių „Dermės“ mokyklos pedagogams : Rasai Kavaliauskienei, Jolantai Maziliauskienei, Ingridai Miceikienei, Loretai Strazdauskienei už mokinių ir tėvelių skatinimą dalyvauti iniciatyvoje!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Nacionalinė profesinio veiklinimo iniciatyva „Šok į tėvų klumpes 2024“</dc:title>
  <dc:creator>„Microsoft“ abonementas</dc:creator>
  <cp:lastModifiedBy>„Microsoft“ abonementas</cp:lastModifiedBy>
  <cp:revision>29</cp:revision>
  <dcterms:created xsi:type="dcterms:W3CDTF">2024-05-27T08:58:29Z</dcterms:created>
  <dcterms:modified xsi:type="dcterms:W3CDTF">2024-06-07T11:43:36Z</dcterms:modified>
</cp:coreProperties>
</file>